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7" r:id="rId10"/>
    <p:sldId id="264" r:id="rId11"/>
    <p:sldId id="266" r:id="rId12"/>
    <p:sldId id="265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1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4039D-863A-4370-A769-5F2A1CFF02DB}" type="datetimeFigureOut">
              <a:rPr lang="nl-NL" smtClean="0"/>
              <a:t>13-8-2013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C636F-7B40-4C0C-8406-30AE69238B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50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80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725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925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632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53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9872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229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402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137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040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063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C636F-7B40-4C0C-8406-30AE69238BE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80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8CB22-D89F-42CD-9DB0-C4A71727B4C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04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6CE5B-029D-4751-A36C-E46BA2C0A50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2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45250" y="333375"/>
            <a:ext cx="1727200" cy="57927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258888" y="333375"/>
            <a:ext cx="5033962" cy="57927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EC9B4-000D-410C-844C-17162A5AA4C7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23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835A3-7FA6-4CE9-8FDE-5F4A13ECF911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15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1E96D-56AD-40F6-B39A-0042F4798FD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8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3797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91075" y="1600200"/>
            <a:ext cx="3381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9744A-5299-4F13-B108-15FE6F28AEFB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703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BD8E0-24E0-47C1-A4D7-99BF55F1F03D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14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DF339-A1C8-4625-9176-88D64098062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76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AEBA1-8693-4E72-A38C-B221E5CAADB3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76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03F5-1C43-4383-95A6-E50C0CD2EE76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6C0B5-BD21-47B3-958D-DC115BE067B5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93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333375"/>
            <a:ext cx="62023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00200"/>
            <a:ext cx="691356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 om de opmaakprofielen van de modeltekst te bewerken</a:t>
            </a:r>
          </a:p>
          <a:p>
            <a:pPr lvl="1"/>
            <a:r>
              <a:rPr lang="en-GB" smtClean="0"/>
              <a:t>Tweede niveau</a:t>
            </a:r>
          </a:p>
          <a:p>
            <a:pPr lvl="2"/>
            <a:r>
              <a:rPr lang="en-GB" smtClean="0"/>
              <a:t>Derde niveau</a:t>
            </a:r>
          </a:p>
          <a:p>
            <a:pPr lvl="3"/>
            <a:r>
              <a:rPr lang="en-GB" smtClean="0"/>
              <a:t>Vierde niveau</a:t>
            </a:r>
          </a:p>
          <a:p>
            <a:pPr lvl="4"/>
            <a:r>
              <a:rPr lang="en-GB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0193D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0193D"/>
                </a:solidFill>
              </a:defRPr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0193D"/>
                </a:solidFill>
              </a:defRPr>
            </a:lvl1pPr>
          </a:lstStyle>
          <a:p>
            <a:fld id="{0C9DFD67-354C-4F38-88AB-C6174D0BFB98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1035" name="Picture 11" descr="Presentatie2 wi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70193D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70193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70193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70193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70193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193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193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193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193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70193D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Keramiek</a:t>
            </a:r>
            <a:r>
              <a:rPr lang="en-US" dirty="0" smtClean="0"/>
              <a:t> Experience</a:t>
            </a:r>
            <a:endParaRPr 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Informatiebijeenkomst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voorontwerp</a:t>
            </a:r>
            <a:r>
              <a:rPr lang="en-US" dirty="0" smtClean="0"/>
              <a:t> </a:t>
            </a:r>
            <a:r>
              <a:rPr lang="en-US" dirty="0" err="1" smtClean="0"/>
              <a:t>bestemmingsplan</a:t>
            </a:r>
            <a:r>
              <a:rPr lang="en-US" dirty="0" smtClean="0"/>
              <a:t> </a:t>
            </a:r>
          </a:p>
          <a:p>
            <a:r>
              <a:rPr lang="en-US" dirty="0" smtClean="0"/>
              <a:t>13 </a:t>
            </a:r>
            <a:r>
              <a:rPr lang="en-US" dirty="0" err="1" smtClean="0"/>
              <a:t>augustus</a:t>
            </a:r>
            <a:r>
              <a:rPr lang="en-US" dirty="0" smtClean="0"/>
              <a:t> 2013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Bouwplanontwikkeling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Het </a:t>
            </a:r>
            <a:r>
              <a:rPr lang="en-US" dirty="0" err="1" smtClean="0"/>
              <a:t>schetsontwerp</a:t>
            </a:r>
            <a:r>
              <a:rPr lang="en-US" dirty="0" smtClean="0"/>
              <a:t> </a:t>
            </a:r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uitgewerkt</a:t>
            </a:r>
            <a:r>
              <a:rPr lang="en-US" dirty="0" smtClean="0"/>
              <a:t> tot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bouwplan</a:t>
            </a:r>
            <a:r>
              <a:rPr lang="en-US" dirty="0" smtClean="0"/>
              <a:t> en plan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openbare</a:t>
            </a:r>
            <a:r>
              <a:rPr lang="en-US" dirty="0" smtClean="0"/>
              <a:t> </a:t>
            </a:r>
            <a:r>
              <a:rPr lang="en-US" dirty="0" err="1" smtClean="0"/>
              <a:t>ruimte</a:t>
            </a:r>
            <a:r>
              <a:rPr lang="en-US" dirty="0" smtClean="0"/>
              <a:t>; </a:t>
            </a:r>
            <a:r>
              <a:rPr lang="en-US" u="sng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mening</a:t>
            </a:r>
            <a:r>
              <a:rPr lang="en-US" dirty="0" smtClean="0"/>
              <a:t> </a:t>
            </a:r>
            <a:r>
              <a:rPr lang="en-US" dirty="0" err="1" smtClean="0"/>
              <a:t>telt</a:t>
            </a:r>
            <a:r>
              <a:rPr lang="en-US" dirty="0" smtClean="0"/>
              <a:t>.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10410" r="17315" b="27496"/>
          <a:stretch/>
        </p:blipFill>
        <p:spPr bwMode="auto">
          <a:xfrm>
            <a:off x="3563888" y="3933056"/>
            <a:ext cx="4585903" cy="253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5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Globale</a:t>
            </a:r>
            <a:r>
              <a:rPr lang="en-US" dirty="0" smtClean="0"/>
              <a:t> 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</a:t>
            </a:r>
            <a:r>
              <a:rPr lang="en-US" dirty="0" err="1" smtClean="0"/>
              <a:t>inspraakprocedure</a:t>
            </a:r>
            <a:r>
              <a:rPr lang="en-US" dirty="0" smtClean="0"/>
              <a:t>: </a:t>
            </a:r>
            <a:r>
              <a:rPr lang="en-US" dirty="0" err="1" smtClean="0"/>
              <a:t>augustus</a:t>
            </a:r>
            <a:r>
              <a:rPr lang="en-US" dirty="0" smtClean="0"/>
              <a:t> 2013</a:t>
            </a:r>
          </a:p>
          <a:p>
            <a:r>
              <a:rPr lang="en-US" dirty="0" err="1" smtClean="0"/>
              <a:t>Vaststelling</a:t>
            </a:r>
            <a:r>
              <a:rPr lang="en-US" dirty="0" smtClean="0"/>
              <a:t> </a:t>
            </a:r>
            <a:r>
              <a:rPr lang="en-US" dirty="0" err="1" smtClean="0"/>
              <a:t>bestemmingsplan</a:t>
            </a:r>
            <a:r>
              <a:rPr lang="en-US" dirty="0" smtClean="0"/>
              <a:t>: </a:t>
            </a:r>
            <a:r>
              <a:rPr lang="en-US" dirty="0" err="1" smtClean="0"/>
              <a:t>voorjaar</a:t>
            </a:r>
            <a:r>
              <a:rPr lang="en-US" dirty="0" smtClean="0"/>
              <a:t> 2014 (</a:t>
            </a:r>
            <a:r>
              <a:rPr lang="en-US" dirty="0" err="1" smtClean="0"/>
              <a:t>afhankelijk</a:t>
            </a:r>
            <a:r>
              <a:rPr lang="en-US" dirty="0" smtClean="0"/>
              <a:t> van </a:t>
            </a:r>
            <a:r>
              <a:rPr lang="en-US" dirty="0" err="1" smtClean="0"/>
              <a:t>bouwplanontwikkeling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Sloop en </a:t>
            </a:r>
            <a:r>
              <a:rPr lang="en-US" dirty="0" err="1" smtClean="0"/>
              <a:t>sanering</a:t>
            </a:r>
            <a:r>
              <a:rPr lang="en-US" dirty="0" smtClean="0"/>
              <a:t>; </a:t>
            </a:r>
            <a:r>
              <a:rPr lang="en-US" dirty="0" err="1" smtClean="0"/>
              <a:t>ntb</a:t>
            </a:r>
            <a:r>
              <a:rPr lang="en-US" dirty="0" smtClean="0"/>
              <a:t> (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volgt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Start </a:t>
            </a:r>
            <a:r>
              <a:rPr lang="en-US" dirty="0" err="1" smtClean="0"/>
              <a:t>bouw</a:t>
            </a:r>
            <a:r>
              <a:rPr lang="en-US" dirty="0" smtClean="0"/>
              <a:t>;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helft</a:t>
            </a:r>
            <a:r>
              <a:rPr lang="en-US" dirty="0" smtClean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90523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913562" cy="3531796"/>
          </a:xfrm>
        </p:spPr>
      </p:pic>
    </p:spTree>
    <p:extLst>
      <p:ext uri="{BB962C8B-B14F-4D97-AF65-F5344CB8AC3E}">
        <p14:creationId xmlns:p14="http://schemas.microsoft.com/office/powerpoint/2010/main" val="4270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</a:t>
            </a:r>
            <a:r>
              <a:rPr lang="en-US" dirty="0" err="1" smtClean="0"/>
              <a:t>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Marieke Niesink; </a:t>
            </a:r>
            <a:r>
              <a:rPr lang="en-US" dirty="0" err="1" smtClean="0"/>
              <a:t>beleidsmedewerker</a:t>
            </a:r>
            <a:r>
              <a:rPr lang="en-US" dirty="0" smtClean="0"/>
              <a:t> </a:t>
            </a:r>
            <a:r>
              <a:rPr lang="en-US" dirty="0" err="1" smtClean="0"/>
              <a:t>gemeente</a:t>
            </a:r>
            <a:r>
              <a:rPr lang="en-US" dirty="0" smtClean="0"/>
              <a:t> Gennep</a:t>
            </a:r>
          </a:p>
          <a:p>
            <a:r>
              <a:rPr lang="en-US" dirty="0" err="1" smtClean="0"/>
              <a:t>Wethouder</a:t>
            </a:r>
            <a:r>
              <a:rPr lang="en-US" dirty="0" smtClean="0"/>
              <a:t> </a:t>
            </a:r>
            <a:r>
              <a:rPr lang="en-US" dirty="0" err="1" smtClean="0"/>
              <a:t>Voncken</a:t>
            </a:r>
            <a:endParaRPr lang="en-US" dirty="0" smtClean="0"/>
          </a:p>
          <a:p>
            <a:r>
              <a:rPr lang="en-US" dirty="0" smtClean="0"/>
              <a:t>Gijs Nouwens; </a:t>
            </a:r>
            <a:r>
              <a:rPr lang="en-US" dirty="0" err="1" smtClean="0"/>
              <a:t>projectleider</a:t>
            </a:r>
            <a:r>
              <a:rPr lang="en-US" dirty="0" smtClean="0"/>
              <a:t> </a:t>
            </a:r>
            <a:r>
              <a:rPr lang="en-US" dirty="0" err="1" smtClean="0"/>
              <a:t>Keramiek</a:t>
            </a:r>
            <a:r>
              <a:rPr lang="en-US" dirty="0" smtClean="0"/>
              <a:t> Experience, </a:t>
            </a:r>
            <a:r>
              <a:rPr lang="en-US" dirty="0" err="1" smtClean="0"/>
              <a:t>gemeente</a:t>
            </a:r>
            <a:r>
              <a:rPr lang="en-US" dirty="0" smtClean="0"/>
              <a:t> Gennep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67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r>
              <a:rPr lang="en-US" dirty="0" smtClean="0"/>
              <a:t> van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bijeenkomst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 </a:t>
            </a:r>
            <a:r>
              <a:rPr lang="en-US" dirty="0" err="1" smtClean="0"/>
              <a:t>informeren</a:t>
            </a:r>
            <a:r>
              <a:rPr lang="en-US" dirty="0" smtClean="0"/>
              <a:t> over de </a:t>
            </a:r>
            <a:r>
              <a:rPr lang="en-US" dirty="0" err="1" smtClean="0"/>
              <a:t>ontwikkeling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en-US" dirty="0" err="1" smtClean="0"/>
              <a:t>informeren</a:t>
            </a:r>
            <a:r>
              <a:rPr lang="en-US" dirty="0" smtClean="0"/>
              <a:t> over de planning</a:t>
            </a:r>
          </a:p>
          <a:p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eventuele</a:t>
            </a:r>
            <a:r>
              <a:rPr lang="en-US" dirty="0" smtClean="0"/>
              <a:t> </a:t>
            </a:r>
            <a:r>
              <a:rPr lang="en-US" dirty="0" err="1" smtClean="0"/>
              <a:t>vragen</a:t>
            </a:r>
            <a:r>
              <a:rPr lang="en-US" dirty="0" smtClean="0"/>
              <a:t> </a:t>
            </a:r>
            <a:r>
              <a:rPr lang="en-US" dirty="0" err="1" smtClean="0"/>
              <a:t>beantwooden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7" r="9029" b="20969"/>
          <a:stretch/>
        </p:blipFill>
        <p:spPr>
          <a:xfrm>
            <a:off x="0" y="3645024"/>
            <a:ext cx="8318377" cy="243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Voorgeschiedenis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2006 </a:t>
            </a:r>
            <a:r>
              <a:rPr lang="en-US" dirty="0" err="1" smtClean="0"/>
              <a:t>heeft</a:t>
            </a:r>
            <a:r>
              <a:rPr lang="en-US" dirty="0" smtClean="0"/>
              <a:t> de </a:t>
            </a:r>
            <a:r>
              <a:rPr lang="en-US" dirty="0" err="1" smtClean="0"/>
              <a:t>gemeenteraad</a:t>
            </a:r>
            <a:r>
              <a:rPr lang="en-US" dirty="0" smtClean="0"/>
              <a:t> </a:t>
            </a:r>
            <a:r>
              <a:rPr lang="en-US" dirty="0" err="1" smtClean="0"/>
              <a:t>besloten</a:t>
            </a:r>
            <a:r>
              <a:rPr lang="en-US" dirty="0" smtClean="0"/>
              <a:t> de </a:t>
            </a:r>
            <a:r>
              <a:rPr lang="en-US" dirty="0" err="1" smtClean="0"/>
              <a:t>locatie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herontwikkelen</a:t>
            </a:r>
            <a:endParaRPr lang="en-US" dirty="0" smtClean="0"/>
          </a:p>
          <a:p>
            <a:r>
              <a:rPr lang="en-US" dirty="0" smtClean="0"/>
              <a:t>In 2011 </a:t>
            </a:r>
            <a:r>
              <a:rPr lang="en-US" dirty="0" err="1" smtClean="0"/>
              <a:t>werd</a:t>
            </a:r>
            <a:r>
              <a:rPr lang="en-US" dirty="0" smtClean="0"/>
              <a:t> het </a:t>
            </a:r>
            <a:r>
              <a:rPr lang="en-US" dirty="0" err="1" smtClean="0"/>
              <a:t>startsein</a:t>
            </a:r>
            <a:r>
              <a:rPr lang="en-US" dirty="0" smtClean="0"/>
              <a:t> </a:t>
            </a:r>
            <a:r>
              <a:rPr lang="en-US" dirty="0" err="1" smtClean="0"/>
              <a:t>gegeven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herontwikkeling</a:t>
            </a:r>
            <a:r>
              <a:rPr lang="en-US" dirty="0" smtClean="0"/>
              <a:t> tot </a:t>
            </a:r>
            <a:r>
              <a:rPr lang="en-US" dirty="0" err="1" smtClean="0"/>
              <a:t>Keramiek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In 2012 was </a:t>
            </a:r>
            <a:r>
              <a:rPr lang="en-US" dirty="0" err="1" smtClean="0"/>
              <a:t>Bouwontwikkeling</a:t>
            </a:r>
            <a:r>
              <a:rPr lang="en-US" dirty="0" smtClean="0"/>
              <a:t> </a:t>
            </a:r>
            <a:r>
              <a:rPr lang="en-US" dirty="0" err="1" smtClean="0"/>
              <a:t>Jongen</a:t>
            </a:r>
            <a:r>
              <a:rPr lang="en-US" dirty="0" smtClean="0"/>
              <a:t> de </a:t>
            </a:r>
            <a:r>
              <a:rPr lang="en-US" dirty="0" err="1" smtClean="0"/>
              <a:t>partij</a:t>
            </a:r>
            <a:r>
              <a:rPr lang="en-US" dirty="0" smtClean="0"/>
              <a:t> met het </a:t>
            </a:r>
            <a:r>
              <a:rPr lang="en-US" dirty="0" err="1" smtClean="0"/>
              <a:t>beste</a:t>
            </a:r>
            <a:r>
              <a:rPr lang="en-US" dirty="0" smtClean="0"/>
              <a:t> </a:t>
            </a:r>
            <a:r>
              <a:rPr lang="en-US" dirty="0" err="1" smtClean="0"/>
              <a:t>ontwerp</a:t>
            </a:r>
            <a:r>
              <a:rPr lang="en-US" dirty="0" smtClean="0"/>
              <a:t>;</a:t>
            </a:r>
          </a:p>
          <a:p>
            <a:r>
              <a:rPr lang="en-US" dirty="0" smtClean="0"/>
              <a:t>In 2013 </a:t>
            </a:r>
            <a:r>
              <a:rPr lang="en-US" dirty="0" err="1" smtClean="0"/>
              <a:t>heeft</a:t>
            </a:r>
            <a:r>
              <a:rPr lang="en-US" dirty="0" smtClean="0"/>
              <a:t> de </a:t>
            </a:r>
            <a:r>
              <a:rPr lang="en-US" dirty="0" err="1" smtClean="0"/>
              <a:t>raad</a:t>
            </a:r>
            <a:r>
              <a:rPr lang="en-US" dirty="0" smtClean="0"/>
              <a:t> </a:t>
            </a:r>
            <a:r>
              <a:rPr lang="en-US" dirty="0" err="1" smtClean="0"/>
              <a:t>besloten</a:t>
            </a:r>
            <a:r>
              <a:rPr lang="en-US" dirty="0" smtClean="0"/>
              <a:t> met </a:t>
            </a:r>
            <a:r>
              <a:rPr lang="en-US" dirty="0" err="1" smtClean="0"/>
              <a:t>Jongen</a:t>
            </a:r>
            <a:r>
              <a:rPr lang="en-US" dirty="0" smtClean="0"/>
              <a:t> tot </a:t>
            </a:r>
            <a:r>
              <a:rPr lang="en-US" dirty="0" err="1" smtClean="0"/>
              <a:t>realisatie</a:t>
            </a:r>
            <a:r>
              <a:rPr lang="en-US" dirty="0" smtClean="0"/>
              <a:t> over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gaan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72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Uitgangspunt</a:t>
            </a:r>
            <a:r>
              <a:rPr lang="en-US" dirty="0" smtClean="0"/>
              <a:t>: “</a:t>
            </a:r>
            <a:r>
              <a:rPr lang="en-US" dirty="0" err="1" smtClean="0"/>
              <a:t>verbinding</a:t>
            </a:r>
            <a:r>
              <a:rPr lang="en-US" dirty="0" smtClean="0"/>
              <a:t> </a:t>
            </a:r>
            <a:r>
              <a:rPr lang="en-US" dirty="0" err="1" smtClean="0"/>
              <a:t>leggen</a:t>
            </a:r>
            <a:r>
              <a:rPr lang="en-US" dirty="0" smtClean="0"/>
              <a:t>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8" t="8814" r="1870" b="6422"/>
          <a:stretch/>
        </p:blipFill>
        <p:spPr bwMode="auto">
          <a:xfrm>
            <a:off x="1187624" y="1579729"/>
            <a:ext cx="6984776" cy="4800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7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Schetsontwerp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t="10410" r="17315" b="27496"/>
          <a:stretch/>
        </p:blipFill>
        <p:spPr bwMode="auto">
          <a:xfrm>
            <a:off x="683568" y="2204864"/>
            <a:ext cx="781671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Schetsontwerp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7096"/>
            <a:ext cx="6913562" cy="3592171"/>
          </a:xfrm>
        </p:spPr>
      </p:pic>
    </p:spTree>
    <p:extLst>
      <p:ext uri="{BB962C8B-B14F-4D97-AF65-F5344CB8AC3E}">
        <p14:creationId xmlns:p14="http://schemas.microsoft.com/office/powerpoint/2010/main" val="41419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Schetsontwerp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6913562" cy="3583529"/>
          </a:xfrm>
        </p:spPr>
      </p:pic>
    </p:spTree>
    <p:extLst>
      <p:ext uri="{BB962C8B-B14F-4D97-AF65-F5344CB8AC3E}">
        <p14:creationId xmlns:p14="http://schemas.microsoft.com/office/powerpoint/2010/main" val="109399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Procedure bestemmingsplan</a:t>
            </a:r>
            <a:endParaRPr lang="nl-NL" dirty="0"/>
          </a:p>
        </p:txBody>
      </p:sp>
      <p:grpSp>
        <p:nvGrpSpPr>
          <p:cNvPr id="12" name="Groep 11"/>
          <p:cNvGrpSpPr/>
          <p:nvPr/>
        </p:nvGrpSpPr>
        <p:grpSpPr>
          <a:xfrm>
            <a:off x="1619672" y="2745430"/>
            <a:ext cx="6264696" cy="1529739"/>
            <a:chOff x="1619672" y="4428833"/>
            <a:chExt cx="6264696" cy="1529739"/>
          </a:xfrm>
        </p:grpSpPr>
        <p:sp>
          <p:nvSpPr>
            <p:cNvPr id="4" name="Tekstvak 3"/>
            <p:cNvSpPr txBox="1"/>
            <p:nvPr/>
          </p:nvSpPr>
          <p:spPr>
            <a:xfrm>
              <a:off x="1619672" y="5589240"/>
              <a:ext cx="6264696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Vaststelling door de gemeenteraad</a:t>
              </a:r>
              <a:endParaRPr lang="nl-NL" dirty="0"/>
            </a:p>
          </p:txBody>
        </p:sp>
        <p:sp>
          <p:nvSpPr>
            <p:cNvPr id="5" name="Tekstvak 4"/>
            <p:cNvSpPr txBox="1"/>
            <p:nvPr/>
          </p:nvSpPr>
          <p:spPr>
            <a:xfrm>
              <a:off x="1619672" y="4859868"/>
              <a:ext cx="6264696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Termijn voor het indienen van zienswijzen</a:t>
              </a:r>
              <a:endParaRPr lang="nl-NL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1619672" y="4428833"/>
              <a:ext cx="6264696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Ontwerp bestemmingsplan</a:t>
              </a:r>
              <a:endParaRPr lang="nl-NL" dirty="0"/>
            </a:p>
          </p:txBody>
        </p:sp>
      </p:grpSp>
      <p:sp>
        <p:nvSpPr>
          <p:cNvPr id="7" name="Tekstvak 6"/>
          <p:cNvSpPr txBox="1"/>
          <p:nvPr/>
        </p:nvSpPr>
        <p:spPr>
          <a:xfrm>
            <a:off x="1619672" y="1556792"/>
            <a:ext cx="6264696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Schetsplan/ ideevorming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1619672" y="2204864"/>
            <a:ext cx="6264696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Uitwerken tot een bouwplan</a:t>
            </a:r>
            <a:endParaRPr lang="nl-NL" dirty="0"/>
          </a:p>
        </p:txBody>
      </p:sp>
      <p:grpSp>
        <p:nvGrpSpPr>
          <p:cNvPr id="13" name="Groep 12"/>
          <p:cNvGrpSpPr/>
          <p:nvPr/>
        </p:nvGrpSpPr>
        <p:grpSpPr>
          <a:xfrm>
            <a:off x="1619672" y="2708920"/>
            <a:ext cx="6264696" cy="801380"/>
            <a:chOff x="1619672" y="2924944"/>
            <a:chExt cx="6264696" cy="801380"/>
          </a:xfrm>
        </p:grpSpPr>
        <p:sp>
          <p:nvSpPr>
            <p:cNvPr id="9" name="Tekstvak 8"/>
            <p:cNvSpPr txBox="1"/>
            <p:nvPr/>
          </p:nvSpPr>
          <p:spPr>
            <a:xfrm>
              <a:off x="1619672" y="2924944"/>
              <a:ext cx="626469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Voorontwerp bestemmingsplan</a:t>
              </a:r>
              <a:endParaRPr lang="nl-NL" dirty="0"/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1619672" y="3356992"/>
              <a:ext cx="626469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dirty="0" smtClean="0"/>
                <a:t>Gelegenheid voor het indienen van inspraakreacties</a:t>
              </a:r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3854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65896E-6 L -0.00156 0.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4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Gennep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th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oor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oorth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oorth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Gennep</Template>
  <TotalTime>359</TotalTime>
  <Words>196</Words>
  <Application>Microsoft Office PowerPoint</Application>
  <PresentationFormat>Diavoorstelling (4:3)</PresentationFormat>
  <Paragraphs>48</Paragraphs>
  <Slides>12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Gennep</vt:lpstr>
      <vt:lpstr>Keramiek Experience</vt:lpstr>
      <vt:lpstr>Even voorstellen</vt:lpstr>
      <vt:lpstr>Doel van deze bijeenkomst</vt:lpstr>
      <vt:lpstr>Voorgeschiedenis</vt:lpstr>
      <vt:lpstr>Uitgangspunt: “verbinding leggen”</vt:lpstr>
      <vt:lpstr>Schetsontwerp</vt:lpstr>
      <vt:lpstr>Schetsontwerp</vt:lpstr>
      <vt:lpstr>Schetsontwerp</vt:lpstr>
      <vt:lpstr>Procedure bestemmingsplan</vt:lpstr>
      <vt:lpstr>Bouwplanontwikkeling</vt:lpstr>
      <vt:lpstr>Globale planning</vt:lpstr>
      <vt:lpstr>PowerPoint-presentatie</vt:lpstr>
    </vt:vector>
  </TitlesOfParts>
  <Company>Gemeente Gennep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Keramiek Experience</dc:title>
  <dc:creator>Nouwens Gijs</dc:creator>
  <cp:lastModifiedBy>Nouwens Gijs</cp:lastModifiedBy>
  <cp:revision>15</cp:revision>
  <cp:lastPrinted>2013-08-12T07:16:51Z</cp:lastPrinted>
  <dcterms:created xsi:type="dcterms:W3CDTF">2013-07-24T07:10:32Z</dcterms:created>
  <dcterms:modified xsi:type="dcterms:W3CDTF">2013-08-13T13:21:06Z</dcterms:modified>
</cp:coreProperties>
</file>