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2" r:id="rId5"/>
    <p:sldId id="259" r:id="rId6"/>
    <p:sldId id="280" r:id="rId7"/>
    <p:sldId id="262" r:id="rId8"/>
    <p:sldId id="273" r:id="rId9"/>
    <p:sldId id="274" r:id="rId10"/>
    <p:sldId id="277" r:id="rId11"/>
    <p:sldId id="288" r:id="rId12"/>
    <p:sldId id="289" r:id="rId13"/>
    <p:sldId id="291" r:id="rId14"/>
    <p:sldId id="290" r:id="rId15"/>
    <p:sldId id="278" r:id="rId16"/>
  </p:sldIdLst>
  <p:sldSz cx="12192000" cy="6858000"/>
  <p:notesSz cx="6875463" cy="100028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50" d="100"/>
          <a:sy n="50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1E144-F541-4D1B-8EFB-ECF9E0C4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7A19CA-45CF-4938-83A3-BC6431810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06C6F5-3B95-4979-B3D8-443A1599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030899-446F-42CC-9717-4A3DD78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D93493-1D75-46C6-8A68-59B017B0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49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09FCC-FB16-4783-B95A-D8F6C3DF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B2CDB8-EA7D-46F0-A6FD-BAFFAAED2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552BA-E0C2-4ADA-9744-9D196F20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806A0B-A25B-4733-8E7B-0D564459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688C18-434A-41FC-A9B8-63C32C18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78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C6D35D-0180-4B50-9321-0179B17F7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60E5E8-0787-45AC-AB5E-986C2D4A1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845443-1F53-4C30-82BC-80273EED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CF5F0-A098-4E1A-8376-BE0C4D98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418A19-2C27-4E7C-8893-82944C16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50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D96C-1B61-42A1-8D22-6F80AC7D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32AED-2BC4-4EDF-83E4-772CE81A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42C258-29AD-46D6-A58D-76191163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BD4713-F83E-4223-90A8-9B4D440B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74330-662C-4738-8B2D-ADC2004E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46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480E8-D069-4476-8291-8D402FB4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339939-725C-44F0-AB07-D187ABE8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04056-752A-46B0-AF9D-9B01C257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83C5FD-7376-4354-B7D4-6C2E86ED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CCC964-32F9-4453-B1F2-4E909F39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35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0D4D1-F4D0-4740-8CFA-EB25CDB7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E1BD38-0248-498C-80E5-7D07E8042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856539-262A-4F16-9A66-326CCA3E6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F72C6A-D9B2-47B3-A95E-223A8EF6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70C51A-A298-4D22-A42D-56990919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AE7932-C7C5-4430-9C0F-3850D781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86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AEBEE-D5F2-45F6-B694-4908191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D7FCFA-6FC3-4445-B9F2-BE2F0832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4860C8-D7BA-4B98-8A2B-E10843678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394949-E618-4AF1-98B2-545098486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3D9751-E37F-4EB1-ACED-512A79EA2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319ADD-42F1-4F4A-90EB-F3BDC399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44FBD7-96D0-4A80-A945-5FA5434F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A756B7-2EB7-40A5-8032-3001B832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69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AC5C3-8995-4387-8E16-6B2A09EE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0A171B-776C-4252-AB26-48894FDC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8487DC-08F3-440F-867B-69ABC216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4310FA-E30B-4931-A827-100B29FF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1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EC2573-89E0-4162-9871-FCE7483A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ADB0C3-415A-4764-9583-EBAD5ECC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F0D4DA-5BD8-48AD-9CB5-EB7FA6AF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81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26A51-B343-433F-B2AC-6F94F49A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E96BF-8457-4136-B310-A242D942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4CC1E4-AFDE-465E-954F-EE5DFFA5C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B4DA86-88F6-4D36-9701-ADFF7DC3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5B2633-B2E5-4E38-82DA-17CE87BA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260717-BA64-43B6-98A2-D29B30AC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8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C9CED-1F00-4823-8EE3-EDDFE673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07C8D9-1DAD-4E02-9DF6-1EB6A3794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08DE68-220F-4DAC-8BA3-BC76D5D31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B7DF5B-AA17-4256-9557-0EAFADD6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7C3123-755F-4073-BC10-267F2C7E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AE309D-830D-40E2-A0FC-3C0B296A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80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46E0FA-4EA2-4AC1-B35C-667C0355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0DD812-D942-4092-977F-55FC9670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AEC8BB-BB02-495E-A4F1-28295C3E6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1BF-442F-407E-B8F6-6B1D7A9B2EF9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E90E09-72FA-473E-8C72-0B143216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D2FDD3-9C71-409C-9F15-ABB4FECCC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55BB-369A-4DF8-92D2-DBBE77333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87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die bloem vasthoudt">
            <a:extLst>
              <a:ext uri="{FF2B5EF4-FFF2-40B4-BE49-F238E27FC236}">
                <a16:creationId xmlns:a16="http://schemas.microsoft.com/office/drawing/2014/main" id="{CEFA437F-B7D5-4744-AD9E-9E25A00C0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3175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2210FB-AEA2-4334-8586-A7E0C29EE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5692" y="1200152"/>
            <a:ext cx="4845812" cy="1835148"/>
          </a:xfrm>
        </p:spPr>
        <p:txBody>
          <a:bodyPr anchor="ctr">
            <a:noAutofit/>
          </a:bodyPr>
          <a:lstStyle/>
          <a:p>
            <a:pPr algn="l"/>
            <a:r>
              <a:rPr lang="nl-NL" sz="4400" dirty="0">
                <a:solidFill>
                  <a:srgbClr val="FFFFFF"/>
                </a:solidFill>
              </a:rPr>
              <a:t>Laat Gennep blijvend </a:t>
            </a:r>
            <a:br>
              <a:rPr lang="nl-NL" sz="4400" dirty="0">
                <a:solidFill>
                  <a:srgbClr val="FFFFFF"/>
                </a:solidFill>
              </a:rPr>
            </a:br>
            <a:r>
              <a:rPr lang="nl-NL" sz="4400" b="1" dirty="0">
                <a:solidFill>
                  <a:srgbClr val="FFFFFF"/>
                </a:solidFill>
              </a:rPr>
              <a:t>Torenen in de regio 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66C75A-5CB2-4839-A3F4-4973C966C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nl-NL" sz="2800">
                <a:solidFill>
                  <a:srgbClr val="FFFFFF"/>
                </a:solidFill>
              </a:rPr>
              <a:t>Het karakter en de ziel van het Stadje  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8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083CFD-BEF6-4BDD-A21D-EB889512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     Een doorkijk die geen doorkijk kan zijn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21A61CCC-5580-4027-AC96-5E047B9525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343097"/>
            <a:ext cx="3425609" cy="19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De bronafbeelding bekijken">
            <a:extLst>
              <a:ext uri="{FF2B5EF4-FFF2-40B4-BE49-F238E27FC236}">
                <a16:creationId xmlns:a16="http://schemas.microsoft.com/office/drawing/2014/main" id="{05EF88FA-F721-40F4-92B2-B3341624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662801"/>
            <a:ext cx="3433324" cy="128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De bronafbeelding bekijken">
            <a:extLst>
              <a:ext uri="{FF2B5EF4-FFF2-40B4-BE49-F238E27FC236}">
                <a16:creationId xmlns:a16="http://schemas.microsoft.com/office/drawing/2014/main" id="{831E3C9A-D282-42F0-92CE-59F06A79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1267450"/>
            <a:ext cx="3423916" cy="21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2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490F1-CEF6-4E24-9C0C-6BBC3C93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Jawel ook torens in de logo’s, logisch toch?  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0C589D3F-8885-4382-86BB-CFDD310B4D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2676104"/>
            <a:ext cx="5394960" cy="31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CF1BBD67-4DBC-4AB8-888C-6195BE1A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71" y="2676104"/>
            <a:ext cx="5205913" cy="30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9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Tijdelijke aanduiding voor inhoud 7" descr="Afbeelding met boom, lucht, buiten, gras&#10;&#10;Automatisch gegenereerde beschrijving">
            <a:extLst>
              <a:ext uri="{FF2B5EF4-FFF2-40B4-BE49-F238E27FC236}">
                <a16:creationId xmlns:a16="http://schemas.microsoft.com/office/drawing/2014/main" id="{24ACD888-5F56-4E02-8EBD-7BC1C9DAD7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5963"/>
            <a:ext cx="5268913" cy="3932238"/>
          </a:xfrm>
        </p:spPr>
      </p:pic>
      <p:pic>
        <p:nvPicPr>
          <p:cNvPr id="10" name="Tijdelijke aanduiding voor inhoud 9" descr="Afbeelding met buiten, water, lucht, rivier&#10;&#10;Automatisch gegenereerde beschrijving">
            <a:extLst>
              <a:ext uri="{FF2B5EF4-FFF2-40B4-BE49-F238E27FC236}">
                <a16:creationId xmlns:a16="http://schemas.microsoft.com/office/drawing/2014/main" id="{8273E840-84F3-4A4F-91DC-C8734A0B1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715963"/>
            <a:ext cx="5175250" cy="3932238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A79B546-78A9-486E-8514-734E99F7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Zo kan het ook !  </a:t>
            </a:r>
          </a:p>
        </p:txBody>
      </p:sp>
    </p:spTree>
    <p:extLst>
      <p:ext uri="{BB962C8B-B14F-4D97-AF65-F5344CB8AC3E}">
        <p14:creationId xmlns:p14="http://schemas.microsoft.com/office/powerpoint/2010/main" val="11723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EC422-3D9B-452F-A2DB-2343A6B4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het torent !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585C99E-4BC8-4B2F-9261-66F25274A4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r="-2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0" name="Afbeelding 9" descr="Afbeelding met reizen&#10;&#10;Automatisch gegenereerde beschrijving">
            <a:extLst>
              <a:ext uri="{FF2B5EF4-FFF2-40B4-BE49-F238E27FC236}">
                <a16:creationId xmlns:a16="http://schemas.microsoft.com/office/drawing/2014/main" id="{803E3D3A-F077-4B2C-8187-FA806B4CE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r="24366" b="-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6" name="Tijdelijke aanduiding voor inhoud 5" descr="Afbeelding met lucht, gebouw, buiten, overheidsgebouw&#10;&#10;Automatisch gegenereerde beschrijving">
            <a:extLst>
              <a:ext uri="{FF2B5EF4-FFF2-40B4-BE49-F238E27FC236}">
                <a16:creationId xmlns:a16="http://schemas.microsoft.com/office/drawing/2014/main" id="{02DC6D98-FB36-4839-B335-DB9A9FEF1C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10427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5A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5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BD10C-1109-4171-AE9F-3089103A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Hoezo idealisme? Waarom niet ? </a:t>
            </a:r>
          </a:p>
        </p:txBody>
      </p:sp>
      <p:pic>
        <p:nvPicPr>
          <p:cNvPr id="6" name="Tijdelijke aanduiding voor inhoud 5" descr="Afbeelding met boom, buiten, gebouw, lucht&#10;&#10;Automatisch gegenereerde beschrijving">
            <a:extLst>
              <a:ext uri="{FF2B5EF4-FFF2-40B4-BE49-F238E27FC236}">
                <a16:creationId xmlns:a16="http://schemas.microsoft.com/office/drawing/2014/main" id="{DAE20BF8-C4BE-402F-B0C8-FF9E93D970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42694"/>
            <a:ext cx="6780700" cy="51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6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A5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F472F94-BCDB-40B4-A54C-0C532F11D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788" y="639763"/>
            <a:ext cx="5302250" cy="2000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gras, buiten, lucht, veld&#10;&#10;Automatisch gegenereerde beschrijving">
            <a:extLst>
              <a:ext uri="{FF2B5EF4-FFF2-40B4-BE49-F238E27FC236}">
                <a16:creationId xmlns:a16="http://schemas.microsoft.com/office/drawing/2014/main" id="{92665421-83C0-4C0E-8521-201A4765E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8" y="2708275"/>
            <a:ext cx="5302250" cy="35099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7CF6EB-404C-429F-B0AB-9059B69D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zeg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werkelijk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is er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straks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trots?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 de naam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Bajes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Gennep” </a:t>
            </a:r>
          </a:p>
        </p:txBody>
      </p:sp>
    </p:spTree>
    <p:extLst>
      <p:ext uri="{BB962C8B-B14F-4D97-AF65-F5344CB8AC3E}">
        <p14:creationId xmlns:p14="http://schemas.microsoft.com/office/powerpoint/2010/main" val="27623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gebouw, oud, wit&#10;&#10;Automatisch gegenereerde beschrijving">
            <a:extLst>
              <a:ext uri="{FF2B5EF4-FFF2-40B4-BE49-F238E27FC236}">
                <a16:creationId xmlns:a16="http://schemas.microsoft.com/office/drawing/2014/main" id="{14B5E7C2-7954-49A9-A474-80D49D00B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88" y="642938"/>
            <a:ext cx="2406650" cy="1620838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23DC508-F8AF-45C8-83A4-EF0408FC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642938"/>
            <a:ext cx="2182813" cy="1620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 bronafbeelding bekijken">
            <a:extLst>
              <a:ext uri="{FF2B5EF4-FFF2-40B4-BE49-F238E27FC236}">
                <a16:creationId xmlns:a16="http://schemas.microsoft.com/office/drawing/2014/main" id="{5A2353F4-C31A-401D-AF92-526C53B8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332038"/>
            <a:ext cx="4656138" cy="3879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FC03ED0-B9CC-460A-8B8E-BE24D007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642938"/>
            <a:ext cx="1954213" cy="122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 bronafbeelding bekijken">
            <a:extLst>
              <a:ext uri="{FF2B5EF4-FFF2-40B4-BE49-F238E27FC236}">
                <a16:creationId xmlns:a16="http://schemas.microsoft.com/office/drawing/2014/main" id="{DECAB57B-501E-4322-A0E3-E88DCEC0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1935163"/>
            <a:ext cx="1954213" cy="1620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e bronafbeelding bekijken">
            <a:extLst>
              <a:ext uri="{FF2B5EF4-FFF2-40B4-BE49-F238E27FC236}">
                <a16:creationId xmlns:a16="http://schemas.microsoft.com/office/drawing/2014/main" id="{ED39CF8A-C0D1-4E33-9A29-90C377A6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3622675"/>
            <a:ext cx="1954213" cy="144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 bronafbeelding bekijken">
            <a:extLst>
              <a:ext uri="{FF2B5EF4-FFF2-40B4-BE49-F238E27FC236}">
                <a16:creationId xmlns:a16="http://schemas.microsoft.com/office/drawing/2014/main" id="{F006E601-E23E-4B37-A95C-74984819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140325"/>
            <a:ext cx="1954213" cy="1071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011434-EA01-4BBC-90BC-9833825E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 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eeuwen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torent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Gennep 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8753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s, buiten, natuur, wolk&#10;&#10;Automatisch gegenereerde beschrijving">
            <a:extLst>
              <a:ext uri="{FF2B5EF4-FFF2-40B4-BE49-F238E27FC236}">
                <a16:creationId xmlns:a16="http://schemas.microsoft.com/office/drawing/2014/main" id="{D0CBB9B2-2426-4410-B20A-082D1C937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89038"/>
            <a:ext cx="3544888" cy="1733550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3CD284D-A0E8-4C00-ABA8-489078D1E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8150"/>
            <a:ext cx="3544888" cy="2686050"/>
          </a:xfrm>
        </p:spPr>
      </p:pic>
      <p:pic>
        <p:nvPicPr>
          <p:cNvPr id="10" name="Picture 2" descr="De bronafbeelding bekijken">
            <a:extLst>
              <a:ext uri="{FF2B5EF4-FFF2-40B4-BE49-F238E27FC236}">
                <a16:creationId xmlns:a16="http://schemas.microsoft.com/office/drawing/2014/main" id="{BCB2B6B7-AB29-4031-8AB1-129178C4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189038"/>
            <a:ext cx="3586163" cy="2279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tekst, lucht, buiten, bewolkt&#10;&#10;Automatisch gegenereerde beschrijving">
            <a:extLst>
              <a:ext uri="{FF2B5EF4-FFF2-40B4-BE49-F238E27FC236}">
                <a16:creationId xmlns:a16="http://schemas.microsoft.com/office/drawing/2014/main" id="{4617C1E3-99D2-4E9B-826A-DF19159A3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3524250"/>
            <a:ext cx="3586163" cy="2139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D0BDB6-442E-4B81-ACA3-16C9BFAC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kracht van het Stadje aan de Niers al sinds 1742 </a:t>
            </a:r>
          </a:p>
        </p:txBody>
      </p:sp>
    </p:spTree>
    <p:extLst>
      <p:ext uri="{BB962C8B-B14F-4D97-AF65-F5344CB8AC3E}">
        <p14:creationId xmlns:p14="http://schemas.microsoft.com/office/powerpoint/2010/main" val="330545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3EC0-87A5-461F-9B5E-58556152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8851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oude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vestigingsstadje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Gennep!            </a:t>
            </a: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Zoek 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verschillen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  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Fraai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opgenomen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het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landschap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passend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sfeer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oude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/>
              <a:t>S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tadje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lucht, buiten, bewolkt, wolken&#10;&#10;Automatisch gegenereerde beschrijving">
            <a:extLst>
              <a:ext uri="{FF2B5EF4-FFF2-40B4-BE49-F238E27FC236}">
                <a16:creationId xmlns:a16="http://schemas.microsoft.com/office/drawing/2014/main" id="{712DA3AF-A077-41F7-80B9-BD1DD48C3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4320" b="-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0" name="Afbeelding 9" descr="Afbeelding met gras, buiten, lucht, veld&#10;&#10;Automatisch gegenereerde beschrijving">
            <a:extLst>
              <a:ext uri="{FF2B5EF4-FFF2-40B4-BE49-F238E27FC236}">
                <a16:creationId xmlns:a16="http://schemas.microsoft.com/office/drawing/2014/main" id="{C00A77A2-11FD-409B-8E06-D2B4C8D90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r="2" b="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4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318B09-D381-406C-979B-E0D73E4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Werkelijke hoogte van de loodsen destijds  </a:t>
            </a:r>
          </a:p>
        </p:txBody>
      </p:sp>
      <p:pic>
        <p:nvPicPr>
          <p:cNvPr id="8" name="Picture 2" descr="De bronafbeelding bekijken">
            <a:extLst>
              <a:ext uri="{FF2B5EF4-FFF2-40B4-BE49-F238E27FC236}">
                <a16:creationId xmlns:a16="http://schemas.microsoft.com/office/drawing/2014/main" id="{D46CE3B4-C704-491E-8F66-DA3B6B873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 bronafbeelding bekijken">
            <a:extLst>
              <a:ext uri="{FF2B5EF4-FFF2-40B4-BE49-F238E27FC236}">
                <a16:creationId xmlns:a16="http://schemas.microsoft.com/office/drawing/2014/main" id="{8C9B18BB-0B99-415C-83D2-DAA2486E8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5" r="2" b="793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F7D713C-D9F1-477D-A2DE-5724888FC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4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85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3892AB7-2A20-4A71-A42B-E098AA5A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900">
                <a:solidFill>
                  <a:srgbClr val="585944"/>
                </a:solidFill>
              </a:rPr>
              <a:t>   Is dit de waarheid ? </a:t>
            </a:r>
            <a:br>
              <a:rPr lang="en-US" sz="4900">
                <a:solidFill>
                  <a:srgbClr val="585944"/>
                </a:solidFill>
              </a:rPr>
            </a:br>
            <a:endParaRPr lang="en-US" sz="4900">
              <a:solidFill>
                <a:srgbClr val="585944"/>
              </a:solidFill>
            </a:endParaRPr>
          </a:p>
        </p:txBody>
      </p:sp>
      <p:pic>
        <p:nvPicPr>
          <p:cNvPr id="23554" name="Picture 2" descr="De bronafbeelding bekijken">
            <a:extLst>
              <a:ext uri="{FF2B5EF4-FFF2-40B4-BE49-F238E27FC236}">
                <a16:creationId xmlns:a16="http://schemas.microsoft.com/office/drawing/2014/main" id="{7C43CB94-7343-40A8-8849-FAA23BA555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r="6449" b="-1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9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98DA13-5617-4B81-8467-3F184C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   </a:t>
            </a:r>
            <a:r>
              <a:rPr lang="en-US" sz="3000" dirty="0" err="1">
                <a:solidFill>
                  <a:srgbClr val="FFFFFF"/>
                </a:solidFill>
              </a:rPr>
              <a:t>Vele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wandelaars</a:t>
            </a:r>
            <a:r>
              <a:rPr lang="en-US" sz="3000" dirty="0">
                <a:solidFill>
                  <a:srgbClr val="FFFFFF"/>
                </a:solidFill>
              </a:rPr>
              <a:t> en </a:t>
            </a:r>
            <a:r>
              <a:rPr lang="en-US" sz="3000" dirty="0" err="1">
                <a:solidFill>
                  <a:srgbClr val="FFFFFF"/>
                </a:solidFill>
              </a:rPr>
              <a:t>fietsers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ontdekken</a:t>
            </a:r>
            <a:r>
              <a:rPr lang="en-US" sz="3000" dirty="0">
                <a:solidFill>
                  <a:srgbClr val="FFFFFF"/>
                </a:solidFill>
              </a:rPr>
              <a:t> Gennep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43917F5C-1F7B-4D08-BE64-0FCB1F7F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146124"/>
            <a:ext cx="3425609" cy="23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 bronafbeelding bekijken">
            <a:extLst>
              <a:ext uri="{FF2B5EF4-FFF2-40B4-BE49-F238E27FC236}">
                <a16:creationId xmlns:a16="http://schemas.microsoft.com/office/drawing/2014/main" id="{412342D4-C591-4157-9E62-D0397593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160678"/>
            <a:ext cx="3433324" cy="22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e bronafbeelding bekijken">
            <a:extLst>
              <a:ext uri="{FF2B5EF4-FFF2-40B4-BE49-F238E27FC236}">
                <a16:creationId xmlns:a16="http://schemas.microsoft.com/office/drawing/2014/main" id="{B0B9CD34-FD08-4C97-B2F7-FB7DB6609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1044895"/>
            <a:ext cx="3423916" cy="25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8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5FE9E2-2972-4F2A-9D58-709BDBF2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Vanuit de oever 2020. Wat een muur nu al hé? </a:t>
            </a:r>
          </a:p>
        </p:txBody>
      </p:sp>
      <p:pic>
        <p:nvPicPr>
          <p:cNvPr id="20482" name="Picture 2" descr="De bronafbeelding bekijken">
            <a:extLst>
              <a:ext uri="{FF2B5EF4-FFF2-40B4-BE49-F238E27FC236}">
                <a16:creationId xmlns:a16="http://schemas.microsoft.com/office/drawing/2014/main" id="{3560D9D0-F457-4A1E-9D5A-6E65DAB1D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r="1342" b="-2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E7761AE8-E746-4CE9-B26D-371080F72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b="14638"/>
          <a:stretch/>
        </p:blipFill>
        <p:spPr bwMode="auto">
          <a:xfrm>
            <a:off x="4267201" y="10"/>
            <a:ext cx="79248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e bronafbeelding bekijken">
            <a:extLst>
              <a:ext uri="{FF2B5EF4-FFF2-40B4-BE49-F238E27FC236}">
                <a16:creationId xmlns:a16="http://schemas.microsoft.com/office/drawing/2014/main" id="{8FEB4E91-C4F6-46A4-A469-FC67B82234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448"/>
          <a:stretch/>
        </p:blipFill>
        <p:spPr bwMode="auto">
          <a:xfrm>
            <a:off x="4650916" y="3474720"/>
            <a:ext cx="755583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B6E676-DC99-4D76-98D0-D85DEC1F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1"/>
            <a:ext cx="3445932" cy="18161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schrikken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straks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6370278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162</Words>
  <Application>Microsoft Office PowerPoint</Application>
  <PresentationFormat>Breedbeeld</PresentationFormat>
  <Paragraphs>16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Laat Gennep blijvend  Torenen in de regio !</vt:lpstr>
      <vt:lpstr> Al  eeuwen   torent Gennep        </vt:lpstr>
      <vt:lpstr> De kracht van het Stadje aan de Niers al sinds 1742 </vt:lpstr>
      <vt:lpstr>Het oude vestigingsstadje Gennep!            Zoek de verschillen?           Fraai opgenomen in het landschap en passend bij de sfeer van het oude Stadje</vt:lpstr>
      <vt:lpstr>     Werkelijke hoogte van de loodsen destijds  </vt:lpstr>
      <vt:lpstr>   Is dit de waarheid ?  </vt:lpstr>
      <vt:lpstr>   Vele wandelaars en fietsers ontdekken Gennep </vt:lpstr>
      <vt:lpstr>Vanuit de oever 2020. Wat een muur nu al hé? </vt:lpstr>
      <vt:lpstr>Niet schrikken straks ! </vt:lpstr>
      <vt:lpstr>     Een doorkijk die geen doorkijk kan zijn </vt:lpstr>
      <vt:lpstr>    Jawel ook torens in de logo’s, logisch toch?  </vt:lpstr>
      <vt:lpstr>                            Zo kan het ook !  </vt:lpstr>
      <vt:lpstr>                              het torent ! </vt:lpstr>
      <vt:lpstr>            Hoezo idealisme? Waarom niet ? </vt:lpstr>
      <vt:lpstr> zeg nou werkelijk… wie is er straks trots?   Op de naam   de  “Bajes van Gennep”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Laat Gennep blijven TORENEN!</dc:title>
  <dc:creator>Hay van Arensbergen</dc:creator>
  <cp:lastModifiedBy>Hay van Arensbergen</cp:lastModifiedBy>
  <cp:revision>27</cp:revision>
  <cp:lastPrinted>2021-02-11T09:41:27Z</cp:lastPrinted>
  <dcterms:created xsi:type="dcterms:W3CDTF">2021-02-10T10:15:35Z</dcterms:created>
  <dcterms:modified xsi:type="dcterms:W3CDTF">2022-02-15T13:00:54Z</dcterms:modified>
</cp:coreProperties>
</file>